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24"/>
  </p:handoutMasterIdLst>
  <p:sldIdLst>
    <p:sldId id="256" r:id="rId3"/>
    <p:sldId id="257" r:id="rId4"/>
    <p:sldId id="258" r:id="rId5"/>
    <p:sldId id="259" r:id="rId6"/>
    <p:sldId id="264" r:id="rId7"/>
    <p:sldId id="265" r:id="rId8"/>
    <p:sldId id="266" r:id="rId9"/>
    <p:sldId id="267" r:id="rId10"/>
    <p:sldId id="268" r:id="rId11"/>
    <p:sldId id="269" r:id="rId12"/>
    <p:sldId id="260" r:id="rId13"/>
    <p:sldId id="273" r:id="rId14"/>
    <p:sldId id="275" r:id="rId15"/>
    <p:sldId id="274" r:id="rId16"/>
    <p:sldId id="276" r:id="rId17"/>
    <p:sldId id="261" r:id="rId18"/>
    <p:sldId id="270" r:id="rId19"/>
    <p:sldId id="271" r:id="rId20"/>
    <p:sldId id="262" r:id="rId21"/>
    <p:sldId id="272" r:id="rId22"/>
    <p:sldId id="26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647" autoAdjust="0"/>
    <p:restoredTop sz="94660"/>
  </p:normalViewPr>
  <p:slideViewPr>
    <p:cSldViewPr snapToGrid="0">
      <p:cViewPr>
        <p:scale>
          <a:sx n="50" d="100"/>
          <a:sy n="50" d="100"/>
        </p:scale>
        <p:origin x="608" y="4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072F25-5DAA-4B21-A2E9-30A2EB6E6B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23D8F-64AD-4889-AD2B-1D9310A6D65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15127" y="2559162"/>
            <a:ext cx="8361229" cy="2098226"/>
          </a:xfrm>
        </p:spPr>
        <p:txBody>
          <a:bodyPr/>
          <a:lstStyle/>
          <a:p>
            <a:r>
              <a:rPr lang="zh-CN" altLang="en-US" b="1" dirty="0"/>
              <a:t>第一组</a:t>
            </a:r>
            <a:br>
              <a:rPr lang="en-US" altLang="zh-CN" b="1" dirty="0"/>
            </a:br>
            <a:r>
              <a:rPr lang="zh-CN" altLang="en-US" b="1" dirty="0"/>
              <a:t>聊天软件</a:t>
            </a:r>
            <a:r>
              <a:rPr lang="en-US" altLang="zh-CN" b="1" i="1" dirty="0"/>
              <a:t>hAblar1.0</a:t>
            </a:r>
            <a:r>
              <a:rPr lang="zh-CN" altLang="en-US" b="1" dirty="0"/>
              <a:t>答辩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48869" y="4468544"/>
            <a:ext cx="2760068" cy="108623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                                        </a:t>
            </a:r>
            <a:endParaRPr lang="en-US" altLang="zh-CN" sz="2400" dirty="0"/>
          </a:p>
          <a:p>
            <a:r>
              <a:rPr lang="en-US" altLang="zh-CN" sz="2400" dirty="0"/>
              <a:t>                                                                   </a:t>
            </a:r>
            <a:r>
              <a:rPr lang="zh-CN" altLang="en-US" sz="2400" b="1" dirty="0"/>
              <a:t>讲解人：张诗意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组员：马凯歌（测试组）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负责测试软件运行</a:t>
            </a:r>
            <a:endParaRPr lang="en-US" altLang="zh-CN" sz="3600" b="1" dirty="0"/>
          </a:p>
          <a:p>
            <a:r>
              <a:rPr lang="zh-CN" altLang="en-US" sz="3600" b="1" dirty="0"/>
              <a:t>测试使用界面并提出改善建议</a:t>
            </a:r>
            <a:endParaRPr lang="en-US" altLang="zh-CN" sz="3600" b="1" dirty="0"/>
          </a:p>
          <a:p>
            <a:r>
              <a:rPr lang="zh-CN" altLang="en-US" sz="3600" b="1" dirty="0"/>
              <a:t>完成测试文档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产品展示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470900" y="685800"/>
            <a:ext cx="2501900" cy="8509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登录界面</a:t>
            </a:r>
            <a:endParaRPr lang="zh-CN" altLang="en-US" sz="36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8386" y="1778000"/>
            <a:ext cx="5586098" cy="48977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产品展示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470900" y="685800"/>
            <a:ext cx="2501900" cy="6858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注册界面</a:t>
            </a:r>
            <a:endParaRPr lang="zh-CN" altLang="en-US" sz="36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1642" y="1807068"/>
            <a:ext cx="5910416" cy="505093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产品展示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21700" y="793750"/>
            <a:ext cx="2451100" cy="6350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好友列表</a:t>
            </a:r>
            <a:endParaRPr lang="zh-CN" altLang="en-US" sz="36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76518" y="1579642"/>
            <a:ext cx="3683000" cy="527835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5" y="1579642"/>
            <a:ext cx="3707635" cy="527835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产品展示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21700" y="819150"/>
            <a:ext cx="2451100" cy="6096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聊天界面</a:t>
            </a:r>
            <a:endParaRPr lang="zh-CN" altLang="en-US" sz="36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5288" y="1562100"/>
            <a:ext cx="7187212" cy="5282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产品展示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483600" y="781050"/>
            <a:ext cx="2489200" cy="6477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发送文件</a:t>
            </a:r>
            <a:endParaRPr lang="zh-CN" altLang="en-US" sz="36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1300" y="1608622"/>
            <a:ext cx="7124700" cy="527477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技术亮点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界面使用</a:t>
            </a:r>
            <a:r>
              <a:rPr lang="en-US" altLang="zh-CN" sz="3600" b="1" dirty="0"/>
              <a:t>glade</a:t>
            </a:r>
            <a:r>
              <a:rPr lang="zh-CN" altLang="en-US" sz="3600" b="1" dirty="0"/>
              <a:t>设计，简洁大方，并且改变</a:t>
            </a:r>
            <a:r>
              <a:rPr lang="en-US" altLang="zh-CN" sz="3600" b="1" dirty="0"/>
              <a:t>logo</a:t>
            </a:r>
            <a:r>
              <a:rPr lang="zh-CN" altLang="en-US" sz="3600" b="1" dirty="0"/>
              <a:t>的字体，使用户体验更加舒适。</a:t>
            </a:r>
            <a:endParaRPr lang="en-US" altLang="zh-CN" sz="3600" b="1" dirty="0"/>
          </a:p>
          <a:p>
            <a:r>
              <a:rPr lang="zh-CN" altLang="en-US" sz="3600" b="1" dirty="0"/>
              <a:t>聊天界面可以实时显示发送消息的时间。</a:t>
            </a:r>
            <a:endParaRPr lang="en-US" altLang="zh-CN" sz="3600" b="1" dirty="0"/>
          </a:p>
          <a:p>
            <a:r>
              <a:rPr lang="zh-CN" altLang="en-US" sz="3600" b="1" dirty="0"/>
              <a:t>多线程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开发过程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3200" b="1" dirty="0"/>
              <a:t>开始使用</a:t>
            </a:r>
            <a:r>
              <a:rPr lang="en-US" altLang="zh-CN" sz="3200" b="1" dirty="0" err="1"/>
              <a:t>gtk</a:t>
            </a:r>
            <a:r>
              <a:rPr lang="zh-CN" altLang="en-US" sz="3200" b="1" dirty="0"/>
              <a:t>编写界面，后更改为</a:t>
            </a:r>
            <a:r>
              <a:rPr lang="en-US" altLang="zh-CN" sz="3200" b="1" dirty="0"/>
              <a:t>glade</a:t>
            </a:r>
            <a:r>
              <a:rPr lang="zh-CN" altLang="en-US" sz="3200" b="1" dirty="0"/>
              <a:t>设计界面。</a:t>
            </a:r>
            <a:endParaRPr lang="en-US" altLang="zh-CN" sz="3200" b="1" dirty="0"/>
          </a:p>
          <a:p>
            <a:r>
              <a:rPr lang="zh-CN" altLang="en-US" sz="3200" b="1" dirty="0"/>
              <a:t>界面组在使用</a:t>
            </a:r>
            <a:r>
              <a:rPr lang="en-US" altLang="zh-CN" sz="3200" b="1" dirty="0"/>
              <a:t>glade</a:t>
            </a:r>
            <a:r>
              <a:rPr lang="zh-CN" altLang="en-US" sz="3200" b="1" dirty="0"/>
              <a:t>设计界面时，遇到设计的界面在其他的电脑显示不正常的问题，最后通过更改参数及相关设置解决问题。</a:t>
            </a:r>
            <a:endParaRPr lang="en-US" altLang="zh-CN" sz="3200" b="1" dirty="0"/>
          </a:p>
          <a:p>
            <a:r>
              <a:rPr lang="zh-CN" altLang="en-US" sz="3200" b="1" dirty="0"/>
              <a:t>在客户端显示</a:t>
            </a:r>
            <a:r>
              <a:rPr lang="en-US" altLang="zh-CN" sz="3200" b="1" dirty="0"/>
              <a:t>glade</a:t>
            </a:r>
            <a:r>
              <a:rPr lang="zh-CN" altLang="en-US" sz="3200" b="1" dirty="0"/>
              <a:t>界面时，持续显示错误，经老师和同学帮助后发现原因，一是版本号不匹配，二是文件名不匹配</a:t>
            </a:r>
            <a:endParaRPr lang="en-US" altLang="zh-CN" sz="3200" b="1" dirty="0"/>
          </a:p>
          <a:p>
            <a:endParaRPr lang="zh-CN" altLang="en-US" sz="32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开发过程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254500"/>
          </a:xfrm>
        </p:spPr>
        <p:txBody>
          <a:bodyPr>
            <a:normAutofit fontScale="92500"/>
          </a:bodyPr>
          <a:lstStyle/>
          <a:p>
            <a:r>
              <a:rPr lang="zh-CN" altLang="en-US" sz="3600" b="1" dirty="0"/>
              <a:t>文件</a:t>
            </a:r>
            <a:r>
              <a:rPr lang="zh-CN" altLang="en-US" sz="3500" b="1" dirty="0"/>
              <a:t>合并</a:t>
            </a:r>
            <a:r>
              <a:rPr lang="zh-CN" altLang="en-US" sz="3600" b="1" dirty="0"/>
              <a:t>过程中出现接口不同的问题，沟通交流后统一</a:t>
            </a:r>
            <a:endParaRPr lang="en-US" altLang="zh-CN" sz="3600" b="1" dirty="0"/>
          </a:p>
          <a:p>
            <a:r>
              <a:rPr lang="zh-CN" altLang="en-US" sz="3600" b="1" dirty="0"/>
              <a:t>文件修改过多分不清版本，通过后续说明加版本号后解决</a:t>
            </a:r>
            <a:endParaRPr lang="en-US" altLang="zh-CN" sz="3600" b="1" dirty="0"/>
          </a:p>
          <a:p>
            <a:r>
              <a:rPr lang="zh-CN" altLang="en-US" sz="3600" b="1" dirty="0"/>
              <a:t>分模块编写，在过程中调整，尽量避免重复工作</a:t>
            </a:r>
            <a:endParaRPr lang="en-US" altLang="zh-CN" sz="3600" b="1" dirty="0"/>
          </a:p>
          <a:p>
            <a:r>
              <a:rPr lang="zh-CN" altLang="en-US" sz="3600" b="1" dirty="0"/>
              <a:t>开发过程有目的学习相关编程技术，实现计划功能</a:t>
            </a:r>
            <a:endParaRPr lang="en-US" altLang="zh-CN" sz="3600" b="1" dirty="0"/>
          </a:p>
          <a:p>
            <a:endParaRPr lang="zh-CN" altLang="en-US" sz="36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项目总结</a:t>
            </a:r>
            <a:endParaRPr lang="zh-CN" altLang="en-US" sz="7200" b="1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219200" y="1866900"/>
          <a:ext cx="10414000" cy="47646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3013"/>
                <a:gridCol w="1752072"/>
                <a:gridCol w="1693013"/>
                <a:gridCol w="1574896"/>
                <a:gridCol w="1870190"/>
                <a:gridCol w="1830816"/>
              </a:tblGrid>
              <a:tr h="7781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9.1</a:t>
                      </a:r>
                      <a:endParaRPr lang="en-US" altLang="zh-CN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9.3</a:t>
                      </a:r>
                      <a:endParaRPr lang="en-US" altLang="zh-CN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9.4</a:t>
                      </a:r>
                      <a:endParaRPr lang="en-US" altLang="zh-CN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9.5</a:t>
                      </a:r>
                      <a:endParaRPr lang="en-US" altLang="zh-CN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9.6</a:t>
                      </a:r>
                      <a:endParaRPr lang="en-US" altLang="zh-CN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800" b="1" u="none" strike="noStrike">
                          <a:effectLst/>
                        </a:rPr>
                        <a:t>9.7</a:t>
                      </a:r>
                      <a:r>
                        <a:rPr lang="zh-CN" altLang="en-US" sz="2800" b="1" u="none" strike="noStrike">
                          <a:effectLst/>
                        </a:rPr>
                        <a:t>上午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</a:tr>
              <a:tr h="149515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>
                          <a:effectLst/>
                        </a:rPr>
                        <a:t>了解过程，学习具体编程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 dirty="0">
                          <a:effectLst/>
                        </a:rPr>
                        <a:t>基本功能实现</a:t>
                      </a:r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>
                          <a:effectLst/>
                        </a:rPr>
                        <a:t>附加功能实现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 dirty="0">
                          <a:effectLst/>
                        </a:rPr>
                        <a:t>上午编程下午全组整合</a:t>
                      </a:r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>
                          <a:effectLst/>
                        </a:rPr>
                        <a:t>调试，项目总结，准备做报告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 dirty="0">
                          <a:effectLst/>
                        </a:rPr>
                        <a:t>收尾，报告</a:t>
                      </a:r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</a:tr>
              <a:tr h="778146">
                <a:tc>
                  <a:txBody>
                    <a:bodyPr/>
                    <a:lstStyle/>
                    <a:p>
                      <a:pPr algn="l" fontAlgn="ctr"/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</a:tr>
              <a:tr h="149515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>
                          <a:effectLst/>
                        </a:rPr>
                        <a:t>确定设计界面，大概确定框架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>
                          <a:effectLst/>
                        </a:rPr>
                        <a:t>基本框架，接受发按钮</a:t>
                      </a:r>
                      <a:endParaRPr lang="zh-CN" altLang="en-US" sz="28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1" u="none" strike="noStrike" dirty="0">
                          <a:effectLst/>
                        </a:rPr>
                        <a:t>文件按钮，附加按钮</a:t>
                      </a:r>
                      <a:endParaRPr lang="zh-CN" alt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内容简介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3581400"/>
          </a:xfrm>
        </p:spPr>
        <p:txBody>
          <a:bodyPr>
            <a:normAutofit/>
          </a:bodyPr>
          <a:lstStyle/>
          <a:p>
            <a:r>
              <a:rPr lang="zh-CN" altLang="en-US" sz="3600" b="1" dirty="0"/>
              <a:t>项目简介</a:t>
            </a:r>
            <a:endParaRPr lang="en-US" altLang="zh-CN" sz="3600" b="1" dirty="0"/>
          </a:p>
          <a:p>
            <a:r>
              <a:rPr lang="zh-CN" altLang="en-US" sz="3600" b="1" dirty="0"/>
              <a:t>团队简介</a:t>
            </a:r>
            <a:endParaRPr lang="en-US" altLang="zh-CN" sz="3600" b="1" dirty="0"/>
          </a:p>
          <a:p>
            <a:r>
              <a:rPr lang="zh-CN" altLang="en-US" sz="3600" b="1" dirty="0"/>
              <a:t>产品展示</a:t>
            </a:r>
            <a:endParaRPr lang="en-US" altLang="zh-CN" sz="3600" b="1" dirty="0"/>
          </a:p>
          <a:p>
            <a:r>
              <a:rPr lang="zh-CN" altLang="en-US" sz="3600" b="1" dirty="0"/>
              <a:t>技术亮点</a:t>
            </a:r>
            <a:endParaRPr lang="en-US" altLang="zh-CN" sz="3600" b="1" dirty="0"/>
          </a:p>
          <a:p>
            <a:r>
              <a:rPr lang="zh-CN" altLang="en-US" sz="3600" b="1" dirty="0"/>
              <a:t>项目总结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项目总结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基本功能实现时间有延迟</a:t>
            </a:r>
            <a:endParaRPr lang="en-US" altLang="zh-CN" sz="3600" b="1" dirty="0"/>
          </a:p>
          <a:p>
            <a:r>
              <a:rPr lang="zh-CN" altLang="en-US" sz="3600" b="1" dirty="0"/>
              <a:t>数据库语言不熟悉</a:t>
            </a:r>
            <a:endParaRPr lang="en-US" altLang="zh-CN" sz="3600" b="1" dirty="0"/>
          </a:p>
          <a:p>
            <a:r>
              <a:rPr lang="zh-CN" altLang="en-US" sz="3600" b="1" dirty="0"/>
              <a:t>功能有待完善</a:t>
            </a:r>
            <a:endParaRPr lang="zh-CN" altLang="en-US" sz="3600" b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15300" b="1" dirty="0"/>
              <a:t>谢谢大家！</a:t>
            </a:r>
            <a:br>
              <a:rPr lang="en-US" altLang="zh-CN" b="1" dirty="0"/>
            </a:br>
            <a:endParaRPr lang="zh-CN" altLang="en-US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项目简介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b="1" dirty="0"/>
              <a:t>HABLAR1.0</a:t>
            </a:r>
            <a:r>
              <a:rPr lang="zh-CN" altLang="en-US" sz="3200" b="1" dirty="0"/>
              <a:t>是一款基于</a:t>
            </a:r>
            <a:r>
              <a:rPr lang="en-US" altLang="zh-CN" sz="3200" b="1" dirty="0" err="1"/>
              <a:t>Gtk</a:t>
            </a:r>
            <a:r>
              <a:rPr lang="en-US" altLang="zh-CN" sz="3200" b="1" dirty="0"/>
              <a:t>+</a:t>
            </a:r>
            <a:r>
              <a:rPr lang="zh-CN" altLang="en-US" sz="3200" b="1" dirty="0"/>
              <a:t>图形界面库，</a:t>
            </a:r>
            <a:r>
              <a:rPr lang="en-US" altLang="zh-CN" sz="3200" b="1" dirty="0"/>
              <a:t>Linux</a:t>
            </a:r>
            <a:r>
              <a:rPr lang="zh-CN" altLang="en-US" sz="3200" b="1" dirty="0"/>
              <a:t>平台下的即时聊天软件。</a:t>
            </a:r>
            <a:endParaRPr lang="en-US" altLang="zh-CN" sz="3200" b="1" dirty="0"/>
          </a:p>
          <a:p>
            <a:r>
              <a:rPr lang="zh-CN" altLang="en-US" sz="3200" b="1" dirty="0"/>
              <a:t>软件名</a:t>
            </a:r>
            <a:r>
              <a:rPr lang="en-US" altLang="zh-CN" sz="3200" b="1" dirty="0"/>
              <a:t>HABLAR</a:t>
            </a:r>
            <a:r>
              <a:rPr lang="zh-CN" altLang="en-US" sz="3200" b="1" dirty="0"/>
              <a:t>的灵感来源于西班牙语的</a:t>
            </a:r>
            <a:r>
              <a:rPr lang="en-US" altLang="zh-CN" sz="3200" b="1" dirty="0"/>
              <a:t>talk</a:t>
            </a:r>
            <a:r>
              <a:rPr lang="zh-CN" altLang="en-US" sz="3200" b="1" dirty="0"/>
              <a:t>，表现了我们团队对</a:t>
            </a:r>
            <a:r>
              <a:rPr lang="en-US" altLang="zh-CN" sz="3200" b="1" dirty="0"/>
              <a:t>HABLAR1.0</a:t>
            </a:r>
            <a:r>
              <a:rPr lang="zh-CN" altLang="en-US" sz="3200" b="1" dirty="0"/>
              <a:t>可以在世界各处与人们进行实时聊天的美好愿望。</a:t>
            </a:r>
            <a:endParaRPr lang="zh-CN" altLang="en-US" sz="32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团队简介</a:t>
            </a:r>
            <a:endParaRPr lang="zh-CN" alt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3200" b="1" dirty="0"/>
              <a:t>组长：张诗意</a:t>
            </a:r>
            <a:endParaRPr lang="en-US" altLang="zh-CN" sz="3200" b="1" dirty="0"/>
          </a:p>
          <a:p>
            <a:r>
              <a:rPr lang="zh-CN" altLang="en-US" sz="3200" b="1" dirty="0"/>
              <a:t>组员：王天怡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3200" b="1" dirty="0"/>
              <a:t>                 姚晴 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3200" b="1" dirty="0"/>
              <a:t>                黄驰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3200" b="1" dirty="0"/>
              <a:t>                阿米拉</a:t>
            </a:r>
            <a:r>
              <a:rPr lang="en-US" altLang="zh-CN" sz="3200" b="1" dirty="0"/>
              <a:t>·</a:t>
            </a:r>
            <a:r>
              <a:rPr lang="zh-CN" altLang="en-US" sz="3200" b="1" dirty="0"/>
              <a:t>阿德力江 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3200" b="1" dirty="0"/>
              <a:t>                马凯歌</a:t>
            </a:r>
            <a:endParaRPr lang="en-US" altLang="zh-CN" sz="3200" b="1" dirty="0"/>
          </a:p>
          <a:p>
            <a:pPr marL="0" indent="0">
              <a:buNone/>
            </a:pPr>
            <a:endParaRPr lang="en-US" altLang="zh-CN" sz="3200" b="1" dirty="0"/>
          </a:p>
          <a:p>
            <a:endParaRPr lang="zh-CN" altLang="en-US" sz="32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组长：张诗意（后台技术组）</a:t>
            </a:r>
            <a:endParaRPr lang="zh-CN" altLang="en-US" b="1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79053" y="1829172"/>
            <a:ext cx="4793147" cy="3195431"/>
          </a:xfrm>
        </p:spPr>
      </p:pic>
      <p:sp>
        <p:nvSpPr>
          <p:cNvPr id="6" name="文本框 5"/>
          <p:cNvSpPr txBox="1"/>
          <p:nvPr/>
        </p:nvSpPr>
        <p:spPr>
          <a:xfrm>
            <a:off x="6728791" y="2814022"/>
            <a:ext cx="4691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负责客户端界面链接</a:t>
            </a:r>
            <a:endParaRPr lang="en-US" altLang="zh-CN" sz="3600" b="1" dirty="0"/>
          </a:p>
          <a:p>
            <a:r>
              <a:rPr lang="zh-CN" altLang="en-US" sz="3600" b="1" dirty="0"/>
              <a:t>监督整组的开发进度</a:t>
            </a:r>
            <a:endParaRPr lang="en-US" altLang="zh-CN" sz="36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组员：王天怡（后台技术组）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负责后台技术组的技术开发</a:t>
            </a:r>
            <a:endParaRPr lang="en-US" altLang="zh-CN" sz="3600" b="1" dirty="0"/>
          </a:p>
          <a:p>
            <a:r>
              <a:rPr lang="zh-CN" altLang="en-US" sz="3600" b="1" dirty="0"/>
              <a:t>客户存储结构及接口函数</a:t>
            </a:r>
            <a:endParaRPr lang="en-US" altLang="zh-CN" sz="3600" b="1" dirty="0"/>
          </a:p>
          <a:p>
            <a:r>
              <a:rPr lang="zh-CN" altLang="en-US" sz="3600" b="1" dirty="0"/>
              <a:t>服务端与客户端的连接和通信</a:t>
            </a:r>
            <a:endParaRPr lang="en-US" altLang="zh-CN" sz="3600" b="1" dirty="0"/>
          </a:p>
          <a:p>
            <a:r>
              <a:rPr lang="zh-CN" altLang="en-US" sz="3600" b="1" dirty="0"/>
              <a:t>用户登录注册</a:t>
            </a:r>
            <a:endParaRPr lang="zh-CN" altLang="en-US" sz="3600" b="1" dirty="0"/>
          </a:p>
          <a:p>
            <a:endParaRPr lang="zh-CN" altLang="en-US" sz="36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组员：姚晴（后台技术组）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负责后台技术组的技术开发</a:t>
            </a:r>
            <a:endParaRPr lang="zh-CN" altLang="en-US" sz="3600" b="1" dirty="0"/>
          </a:p>
          <a:p>
            <a:r>
              <a:rPr lang="zh-CN" altLang="en-US" sz="3600" b="1" dirty="0"/>
              <a:t>客户存储结构及接口函数</a:t>
            </a:r>
            <a:endParaRPr lang="en-US" altLang="zh-CN" sz="3600" b="1" dirty="0"/>
          </a:p>
          <a:p>
            <a:r>
              <a:rPr lang="zh-CN" altLang="en-US" sz="3600" b="1" dirty="0"/>
              <a:t>文件传输</a:t>
            </a:r>
            <a:endParaRPr lang="zh-CN" altLang="en-US" sz="3600" b="1" dirty="0"/>
          </a:p>
          <a:p>
            <a:pPr marL="0" indent="0">
              <a:buNone/>
            </a:pPr>
            <a:endParaRPr lang="zh-CN" altLang="en-US" sz="36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组员：黄驰（界面技术组）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负责界面技术组的技术开发</a:t>
            </a:r>
            <a:endParaRPr lang="en-US" altLang="zh-CN" sz="3600" b="1" dirty="0"/>
          </a:p>
          <a:p>
            <a:r>
              <a:rPr lang="zh-CN" altLang="en-US" sz="3600" b="1" dirty="0"/>
              <a:t>负责注册界面</a:t>
            </a:r>
            <a:endParaRPr lang="en-US" altLang="zh-CN" sz="3600" b="1" dirty="0"/>
          </a:p>
          <a:p>
            <a:r>
              <a:rPr lang="zh-CN" altLang="en-US" sz="3600" b="1" dirty="0"/>
              <a:t>负责聊天界面</a:t>
            </a:r>
            <a:endParaRPr lang="en-US" altLang="zh-CN" sz="3600" b="1" dirty="0"/>
          </a:p>
          <a:p>
            <a:r>
              <a:rPr lang="zh-CN" altLang="en-US" sz="3600" b="1" dirty="0"/>
              <a:t>结合后台测试界面并进行优化</a:t>
            </a:r>
            <a:endParaRPr lang="en-US" altLang="zh-CN" sz="3600" b="1" dirty="0"/>
          </a:p>
          <a:p>
            <a:r>
              <a:rPr lang="zh-CN" altLang="en-US" sz="3600" b="1" dirty="0"/>
              <a:t>完成测试文档</a:t>
            </a:r>
            <a:endParaRPr lang="en-US" altLang="zh-CN" sz="3600" b="1" dirty="0"/>
          </a:p>
          <a:p>
            <a:pPr marL="0" indent="0">
              <a:buNone/>
            </a:pPr>
            <a:endParaRPr lang="en-US" altLang="zh-CN" sz="36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组员：阿米拉（界面技术组）</a:t>
            </a:r>
            <a:endParaRPr lang="zh-CN" altLang="en-US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负责界面技术组的技术开发</a:t>
            </a:r>
            <a:endParaRPr lang="en-US" altLang="zh-CN" sz="3600" b="1" dirty="0"/>
          </a:p>
          <a:p>
            <a:r>
              <a:rPr lang="zh-CN" altLang="en-US" sz="3600" b="1" dirty="0"/>
              <a:t>负责登录界面</a:t>
            </a:r>
            <a:endParaRPr lang="en-US" altLang="zh-CN" sz="3600" b="1" dirty="0"/>
          </a:p>
          <a:p>
            <a:r>
              <a:rPr lang="zh-CN" altLang="en-US" sz="3600" b="1" dirty="0"/>
              <a:t>负责好友列表</a:t>
            </a:r>
            <a:endParaRPr lang="en-US" altLang="zh-CN" sz="3600" b="1" dirty="0"/>
          </a:p>
          <a:p>
            <a:r>
              <a:rPr lang="zh-CN" altLang="en-US" sz="3600" b="1" dirty="0"/>
              <a:t>优化界面</a:t>
            </a:r>
            <a:endParaRPr lang="en-US" altLang="zh-CN" sz="3600" b="1" dirty="0"/>
          </a:p>
          <a:p>
            <a:r>
              <a:rPr lang="zh-CN" altLang="en-US" sz="3600" b="1" dirty="0"/>
              <a:t>完成答辩</a:t>
            </a:r>
            <a:r>
              <a:rPr lang="en-US" altLang="zh-CN" sz="3600" b="1" dirty="0"/>
              <a:t>PPT</a:t>
            </a:r>
            <a:endParaRPr lang="en-US" altLang="zh-CN" sz="3600" b="1" dirty="0"/>
          </a:p>
          <a:p>
            <a:endParaRPr lang="en-US" altLang="zh-CN" sz="36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0</TotalTime>
  <Words>1167</Words>
  <Application>WPS 演示</Application>
  <PresentationFormat>宽屏</PresentationFormat>
  <Paragraphs>166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Franklin Gothic Book</vt:lpstr>
      <vt:lpstr>华文楷体</vt:lpstr>
      <vt:lpstr>微软雅黑</vt:lpstr>
      <vt:lpstr>Arial Unicode MS</vt:lpstr>
      <vt:lpstr>Calibri</vt:lpstr>
      <vt:lpstr>等线</vt:lpstr>
      <vt:lpstr>Crop</vt:lpstr>
      <vt:lpstr>第一组 聊天软件hAblar1.0答辩</vt:lpstr>
      <vt:lpstr>内容简介</vt:lpstr>
      <vt:lpstr>项目简介</vt:lpstr>
      <vt:lpstr>团队简介</vt:lpstr>
      <vt:lpstr>组长：张诗意（后台技术组）</vt:lpstr>
      <vt:lpstr>组员：王天怡（后台技术组）</vt:lpstr>
      <vt:lpstr>组员：姚晴（后台技术组）</vt:lpstr>
      <vt:lpstr>组员：黄驰（界面技术组）</vt:lpstr>
      <vt:lpstr>组员：阿米拉（界面技术组）</vt:lpstr>
      <vt:lpstr>组员：马凯歌（测试组）</vt:lpstr>
      <vt:lpstr>产品展示</vt:lpstr>
      <vt:lpstr>产品展示</vt:lpstr>
      <vt:lpstr>产品展示</vt:lpstr>
      <vt:lpstr>产品展示</vt:lpstr>
      <vt:lpstr>产品展示</vt:lpstr>
      <vt:lpstr>技术亮点</vt:lpstr>
      <vt:lpstr>开发过程</vt:lpstr>
      <vt:lpstr>开发过程</vt:lpstr>
      <vt:lpstr>项目总结</vt:lpstr>
      <vt:lpstr>项目总结</vt:lpstr>
      <vt:lpstr>谢谢大家！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第一组hblar聊天软件答辩</dc:title>
  <dc:creator>Windows 用户</dc:creator>
  <cp:lastModifiedBy>熹微</cp:lastModifiedBy>
  <cp:revision>22</cp:revision>
  <dcterms:created xsi:type="dcterms:W3CDTF">2018-09-06T07:03:00Z</dcterms:created>
  <dcterms:modified xsi:type="dcterms:W3CDTF">2018-09-07T05:34:48Z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